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2ED9CF-E47C-4FAF-83DA-B8B081CD02E8}" type="datetimeFigureOut">
              <a:rPr lang="en-US" smtClean="0"/>
              <a:t>4/7/2015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64BB02-DD69-43FB-AC37-8C35500937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89958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64BB02-DD69-43FB-AC37-8C35500937E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79901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64BB02-DD69-43FB-AC37-8C35500937E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79901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E529CE-C00F-43E1-AF59-0D93FBB63F03}" type="datetimeFigureOut">
              <a:rPr lang="en-US" smtClean="0"/>
              <a:t>4/7/2015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5F314-DBA0-45D8-9C67-5435F253FE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77654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E529CE-C00F-43E1-AF59-0D93FBB63F03}" type="datetimeFigureOut">
              <a:rPr lang="en-US" smtClean="0"/>
              <a:t>4/7/2015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5F314-DBA0-45D8-9C67-5435F253FE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6578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E529CE-C00F-43E1-AF59-0D93FBB63F03}" type="datetimeFigureOut">
              <a:rPr lang="en-US" smtClean="0"/>
              <a:t>4/7/2015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5F314-DBA0-45D8-9C67-5435F253FE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84766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E529CE-C00F-43E1-AF59-0D93FBB63F03}" type="datetimeFigureOut">
              <a:rPr lang="en-US" smtClean="0"/>
              <a:t>4/7/2015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5F314-DBA0-45D8-9C67-5435F253FE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47398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E529CE-C00F-43E1-AF59-0D93FBB63F03}" type="datetimeFigureOut">
              <a:rPr lang="en-US" smtClean="0"/>
              <a:t>4/7/2015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5F314-DBA0-45D8-9C67-5435F253FE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77689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E529CE-C00F-43E1-AF59-0D93FBB63F03}" type="datetimeFigureOut">
              <a:rPr lang="en-US" smtClean="0"/>
              <a:t>4/7/2015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5F314-DBA0-45D8-9C67-5435F253FE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76259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E529CE-C00F-43E1-AF59-0D93FBB63F03}" type="datetimeFigureOut">
              <a:rPr lang="en-US" smtClean="0"/>
              <a:t>4/7/2015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5F314-DBA0-45D8-9C67-5435F253FE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1249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E529CE-C00F-43E1-AF59-0D93FBB63F03}" type="datetimeFigureOut">
              <a:rPr lang="en-US" smtClean="0"/>
              <a:t>4/7/2015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5F314-DBA0-45D8-9C67-5435F253FE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9298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E529CE-C00F-43E1-AF59-0D93FBB63F03}" type="datetimeFigureOut">
              <a:rPr lang="en-US" smtClean="0"/>
              <a:t>4/7/2015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5F314-DBA0-45D8-9C67-5435F253FE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4022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E529CE-C00F-43E1-AF59-0D93FBB63F03}" type="datetimeFigureOut">
              <a:rPr lang="en-US" smtClean="0"/>
              <a:t>4/7/2015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5F314-DBA0-45D8-9C67-5435F253FE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86220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E529CE-C00F-43E1-AF59-0D93FBB63F03}" type="datetimeFigureOut">
              <a:rPr lang="en-US" smtClean="0"/>
              <a:t>4/7/2015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5F314-DBA0-45D8-9C67-5435F253FE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9094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E529CE-C00F-43E1-AF59-0D93FBB63F03}" type="datetimeFigureOut">
              <a:rPr lang="en-US" smtClean="0"/>
              <a:t>4/7/2015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A5F314-DBA0-45D8-9C67-5435F253FE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56495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95400" y="304800"/>
            <a:ext cx="8001000" cy="1470025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TRƯỜNG CĐKT LÝ TỰ TRỌNG</a:t>
            </a:r>
            <a:br>
              <a:rPr lang="en-US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KHOA ĐIỆN - ĐIỆN TỬ </a:t>
            </a:r>
            <a:endParaRPr lang="en-US" b="1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02774" y="3048000"/>
            <a:ext cx="7848600" cy="1981200"/>
          </a:xfrm>
        </p:spPr>
        <p:txBody>
          <a:bodyPr>
            <a:noAutofit/>
          </a:bodyPr>
          <a:lstStyle/>
          <a:p>
            <a:r>
              <a:rPr lang="en-US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HỘI </a:t>
            </a:r>
            <a:r>
              <a:rPr lang="en-US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THI HS-SV GIỎI NGHỀ</a:t>
            </a:r>
            <a:endParaRPr lang="en-US" sz="48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r>
              <a:rPr lang="en-US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NĂM HỌC </a:t>
            </a:r>
            <a:r>
              <a:rPr lang="en-US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2014 </a:t>
            </a:r>
            <a:r>
              <a:rPr lang="en-US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- </a:t>
            </a:r>
            <a:r>
              <a:rPr lang="en-US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2015</a:t>
            </a:r>
            <a:endParaRPr lang="en-US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3568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152400"/>
            <a:ext cx="8153400" cy="838199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US" b="1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CHƯƠNG TRÌNH HỘI GIẢNG</a:t>
            </a:r>
            <a:endParaRPr lang="en-US" b="1">
              <a:ln w="10160">
                <a:solidFill>
                  <a:schemeClr val="accent1"/>
                </a:solidFill>
                <a:prstDash val="solid"/>
              </a:ln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" y="1066800"/>
            <a:ext cx="7315200" cy="5334000"/>
          </a:xfrm>
        </p:spPr>
        <p:txBody>
          <a:bodyPr>
            <a:noAutofit/>
          </a:bodyPr>
          <a:lstStyle/>
          <a:p>
            <a:pPr algn="l"/>
            <a:r>
              <a:rPr lang="en-US" sz="2000" b="1" dirty="0" smtClean="0">
                <a:solidFill>
                  <a:srgbClr val="FFFF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1. KHAI MẠC HỘI GIẢNG	        </a:t>
            </a:r>
            <a:r>
              <a:rPr lang="en-US" sz="2000" i="1" dirty="0" smtClean="0">
                <a:solidFill>
                  <a:schemeClr val="bg1"/>
                </a:solidFill>
                <a:latin typeface="Century" panose="02040604050505020304" pitchFamily="18" charset="0"/>
                <a:cs typeface="Arial" panose="020B0604020202020204" pitchFamily="34" charset="0"/>
              </a:rPr>
              <a:t>(TG: 7g00 – 7g10)</a:t>
            </a:r>
          </a:p>
          <a:p>
            <a:pPr algn="l"/>
            <a:r>
              <a:rPr lang="en-US" sz="2000" b="1" dirty="0" smtClean="0">
                <a:solidFill>
                  <a:srgbClr val="FFFF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		</a:t>
            </a:r>
          </a:p>
          <a:p>
            <a:pPr algn="l"/>
            <a:r>
              <a:rPr lang="en-US" sz="2000" b="1" dirty="0" smtClean="0">
                <a:solidFill>
                  <a:srgbClr val="FFFF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2. CÔ TĂNG CẨM HUÊ </a:t>
            </a:r>
          </a:p>
          <a:p>
            <a:pPr algn="l"/>
            <a:r>
              <a:rPr lang="en-US" sz="2000" i="1" dirty="0" err="1">
                <a:solidFill>
                  <a:schemeClr val="bg1"/>
                </a:solidFill>
                <a:latin typeface="Century" panose="02040604050505020304" pitchFamily="18" charset="0"/>
                <a:cs typeface="Arial" panose="020B0604020202020204" pitchFamily="34" charset="0"/>
              </a:rPr>
              <a:t>Bài</a:t>
            </a:r>
            <a:r>
              <a:rPr lang="en-US" sz="2000" i="1" dirty="0">
                <a:solidFill>
                  <a:schemeClr val="bg1"/>
                </a:solidFill>
                <a:latin typeface="Century" panose="02040604050505020304" pitchFamily="18" charset="0"/>
                <a:cs typeface="Arial" panose="020B0604020202020204" pitchFamily="34" charset="0"/>
              </a:rPr>
              <a:t>:  TRIAC	</a:t>
            </a:r>
            <a:r>
              <a:rPr lang="en-US" sz="20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         </a:t>
            </a:r>
            <a:r>
              <a:rPr lang="en-US" sz="2000" i="1" dirty="0" smtClean="0">
                <a:solidFill>
                  <a:schemeClr val="bg1"/>
                </a:solidFill>
                <a:latin typeface="Century" panose="02040604050505020304" pitchFamily="18" charset="0"/>
                <a:cs typeface="Arial" panose="020B0604020202020204" pitchFamily="34" charset="0"/>
              </a:rPr>
              <a:t>(</a:t>
            </a:r>
            <a:r>
              <a:rPr lang="en-US" sz="2000" i="1" dirty="0">
                <a:solidFill>
                  <a:schemeClr val="bg1"/>
                </a:solidFill>
                <a:latin typeface="Century" panose="02040604050505020304" pitchFamily="18" charset="0"/>
                <a:cs typeface="Arial" panose="020B0604020202020204" pitchFamily="34" charset="0"/>
              </a:rPr>
              <a:t>TG: 7g15 – 8g00</a:t>
            </a:r>
            <a:r>
              <a:rPr lang="en-US" sz="2000" i="1" dirty="0" smtClean="0">
                <a:solidFill>
                  <a:schemeClr val="bg1"/>
                </a:solidFill>
                <a:latin typeface="Century" panose="02040604050505020304" pitchFamily="18" charset="0"/>
                <a:cs typeface="Arial" panose="020B0604020202020204" pitchFamily="34" charset="0"/>
              </a:rPr>
              <a:t>)</a:t>
            </a:r>
          </a:p>
          <a:p>
            <a:pPr algn="l"/>
            <a:endParaRPr lang="en-US" sz="1000" i="1" dirty="0">
              <a:solidFill>
                <a:srgbClr val="FFFF00"/>
              </a:solidFill>
              <a:latin typeface="Century" panose="02040604050505020304" pitchFamily="18" charset="0"/>
              <a:cs typeface="Arial" panose="020B0604020202020204" pitchFamily="34" charset="0"/>
            </a:endParaRPr>
          </a:p>
          <a:p>
            <a:pPr algn="l"/>
            <a:r>
              <a:rPr lang="en-US" sz="2000" b="1" dirty="0" smtClean="0">
                <a:solidFill>
                  <a:srgbClr val="FFFF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3. </a:t>
            </a:r>
            <a:r>
              <a:rPr lang="en-US" sz="20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THẦY BỐC MINH TRÍ </a:t>
            </a:r>
            <a:endParaRPr lang="en-US" sz="2000" b="1" dirty="0" smtClean="0">
              <a:solidFill>
                <a:srgbClr val="FFFF00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pPr algn="l"/>
            <a:r>
              <a:rPr lang="en-US" sz="2000" i="1" dirty="0" err="1">
                <a:solidFill>
                  <a:schemeClr val="bg1"/>
                </a:solidFill>
                <a:latin typeface="Century" panose="02040604050505020304" pitchFamily="18" charset="0"/>
                <a:cs typeface="Arial" panose="020B0604020202020204" pitchFamily="34" charset="0"/>
              </a:rPr>
              <a:t>Bài</a:t>
            </a:r>
            <a:r>
              <a:rPr lang="en-US" sz="2000" i="1" dirty="0">
                <a:solidFill>
                  <a:schemeClr val="bg1"/>
                </a:solidFill>
                <a:latin typeface="Century" panose="02040604050505020304" pitchFamily="18" charset="0"/>
                <a:cs typeface="Arial" panose="020B0604020202020204" pitchFamily="34" charset="0"/>
              </a:rPr>
              <a:t>: LT ĐK CHUÔNG ĐỐ VUI </a:t>
            </a:r>
            <a:r>
              <a:rPr lang="en-US" sz="20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</a:t>
            </a:r>
            <a:r>
              <a:rPr lang="en-US" sz="2000" i="1" dirty="0" smtClean="0">
                <a:solidFill>
                  <a:schemeClr val="bg1"/>
                </a:solidFill>
                <a:latin typeface="Century" panose="02040604050505020304" pitchFamily="18" charset="0"/>
                <a:cs typeface="Arial" panose="020B0604020202020204" pitchFamily="34" charset="0"/>
              </a:rPr>
              <a:t>(</a:t>
            </a:r>
            <a:r>
              <a:rPr lang="en-US" sz="2000" i="1" dirty="0">
                <a:solidFill>
                  <a:schemeClr val="bg1"/>
                </a:solidFill>
                <a:latin typeface="Century" panose="02040604050505020304" pitchFamily="18" charset="0"/>
                <a:cs typeface="Arial" panose="020B0604020202020204" pitchFamily="34" charset="0"/>
              </a:rPr>
              <a:t>TG: 8g15 – 9g00</a:t>
            </a:r>
            <a:r>
              <a:rPr lang="en-US" sz="2000" i="1" dirty="0" smtClean="0">
                <a:solidFill>
                  <a:schemeClr val="bg1"/>
                </a:solidFill>
                <a:latin typeface="Century" panose="02040604050505020304" pitchFamily="18" charset="0"/>
                <a:cs typeface="Arial" panose="020B0604020202020204" pitchFamily="34" charset="0"/>
              </a:rPr>
              <a:t>)</a:t>
            </a:r>
          </a:p>
          <a:p>
            <a:pPr algn="l"/>
            <a:endParaRPr lang="en-US" sz="1000" i="1" dirty="0">
              <a:solidFill>
                <a:schemeClr val="bg1"/>
              </a:solidFill>
              <a:latin typeface="Century" panose="02040604050505020304" pitchFamily="18" charset="0"/>
              <a:cs typeface="Arial" panose="020B0604020202020204" pitchFamily="34" charset="0"/>
            </a:endParaRPr>
          </a:p>
          <a:p>
            <a:pPr algn="l"/>
            <a:r>
              <a:rPr lang="en-US" sz="2000" b="1" dirty="0" smtClean="0">
                <a:solidFill>
                  <a:srgbClr val="FFFF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4. CÔ NGUYỄN THÙY LINH </a:t>
            </a:r>
          </a:p>
          <a:p>
            <a:pPr algn="l"/>
            <a:r>
              <a:rPr lang="en-US" sz="2000" i="1" dirty="0" err="1">
                <a:solidFill>
                  <a:schemeClr val="bg1"/>
                </a:solidFill>
                <a:latin typeface="Century" panose="02040604050505020304" pitchFamily="18" charset="0"/>
                <a:cs typeface="Arial" panose="020B0604020202020204" pitchFamily="34" charset="0"/>
              </a:rPr>
              <a:t>Bài</a:t>
            </a:r>
            <a:r>
              <a:rPr lang="en-US" sz="2000" i="1" dirty="0">
                <a:solidFill>
                  <a:schemeClr val="bg1"/>
                </a:solidFill>
                <a:latin typeface="Century" panose="02040604050505020304" pitchFamily="18" charset="0"/>
                <a:cs typeface="Arial" panose="020B0604020202020204" pitchFamily="34" charset="0"/>
              </a:rPr>
              <a:t>: </a:t>
            </a:r>
            <a:r>
              <a:rPr lang="en-US" sz="2000" i="1" dirty="0" smtClean="0">
                <a:solidFill>
                  <a:schemeClr val="bg1"/>
                </a:solidFill>
                <a:latin typeface="Century" panose="02040604050505020304" pitchFamily="18" charset="0"/>
                <a:cs typeface="Arial" panose="020B0604020202020204" pitchFamily="34" charset="0"/>
              </a:rPr>
              <a:t>XĐ </a:t>
            </a:r>
            <a:r>
              <a:rPr lang="en-US" sz="2000" i="1" dirty="0">
                <a:solidFill>
                  <a:schemeClr val="bg1"/>
                </a:solidFill>
                <a:latin typeface="Century" panose="02040604050505020304" pitchFamily="18" charset="0"/>
                <a:cs typeface="Arial" panose="020B0604020202020204" pitchFamily="34" charset="0"/>
              </a:rPr>
              <a:t>CỰC TÍNH ĐC KĐB </a:t>
            </a:r>
            <a:r>
              <a:rPr lang="en-US" sz="2000" i="1" dirty="0" smtClean="0">
                <a:solidFill>
                  <a:schemeClr val="bg1"/>
                </a:solidFill>
                <a:latin typeface="Century" panose="02040604050505020304" pitchFamily="18" charset="0"/>
                <a:cs typeface="Arial" panose="020B0604020202020204" pitchFamily="34" charset="0"/>
              </a:rPr>
              <a:t>3P</a:t>
            </a:r>
            <a:r>
              <a:rPr lang="en-US" sz="20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</a:t>
            </a:r>
            <a:r>
              <a:rPr lang="en-US" sz="2000" i="1" dirty="0" smtClean="0">
                <a:solidFill>
                  <a:schemeClr val="bg1"/>
                </a:solidFill>
                <a:latin typeface="Century" panose="02040604050505020304" pitchFamily="18" charset="0"/>
                <a:cs typeface="Arial" panose="020B0604020202020204" pitchFamily="34" charset="0"/>
              </a:rPr>
              <a:t>(TG</a:t>
            </a:r>
            <a:r>
              <a:rPr lang="en-US" sz="2000" i="1" dirty="0">
                <a:solidFill>
                  <a:schemeClr val="bg1"/>
                </a:solidFill>
                <a:latin typeface="Century" panose="02040604050505020304" pitchFamily="18" charset="0"/>
                <a:cs typeface="Arial" panose="020B0604020202020204" pitchFamily="34" charset="0"/>
              </a:rPr>
              <a:t>: 9g15 – 10g00</a:t>
            </a:r>
            <a:r>
              <a:rPr lang="en-US" sz="2000" i="1" dirty="0" smtClean="0">
                <a:solidFill>
                  <a:schemeClr val="bg1"/>
                </a:solidFill>
                <a:latin typeface="Century" panose="02040604050505020304" pitchFamily="18" charset="0"/>
                <a:cs typeface="Arial" panose="020B0604020202020204" pitchFamily="34" charset="0"/>
              </a:rPr>
              <a:t>)</a:t>
            </a:r>
          </a:p>
          <a:p>
            <a:pPr algn="l"/>
            <a:endParaRPr lang="en-US" sz="1000" i="1" dirty="0">
              <a:solidFill>
                <a:srgbClr val="FFFF00"/>
              </a:solidFill>
              <a:latin typeface="Century" panose="02040604050505020304" pitchFamily="18" charset="0"/>
              <a:cs typeface="Arial" panose="020B0604020202020204" pitchFamily="34" charset="0"/>
            </a:endParaRPr>
          </a:p>
          <a:p>
            <a:pPr algn="l"/>
            <a:r>
              <a:rPr lang="en-US" sz="2000" b="1" dirty="0" smtClean="0">
                <a:solidFill>
                  <a:srgbClr val="FFFF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5. </a:t>
            </a:r>
            <a:r>
              <a:rPr lang="en-US" sz="20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THẦY NGUYỄN MINH ĐỨC CƯỜNG </a:t>
            </a:r>
            <a:endParaRPr lang="en-US" sz="2000" b="1" dirty="0" smtClean="0">
              <a:solidFill>
                <a:srgbClr val="FFFF00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pPr algn="l"/>
            <a:r>
              <a:rPr lang="en-US" sz="2000" i="1" dirty="0" err="1" smtClean="0">
                <a:solidFill>
                  <a:schemeClr val="bg1"/>
                </a:solidFill>
                <a:latin typeface="Century" panose="02040604050505020304" pitchFamily="18" charset="0"/>
                <a:cs typeface="Arial" panose="020B0604020202020204" pitchFamily="34" charset="0"/>
              </a:rPr>
              <a:t>Bài</a:t>
            </a:r>
            <a:r>
              <a:rPr lang="en-US" sz="2000" i="1" dirty="0">
                <a:solidFill>
                  <a:schemeClr val="bg1"/>
                </a:solidFill>
                <a:latin typeface="Century" panose="02040604050505020304" pitchFamily="18" charset="0"/>
                <a:cs typeface="Arial" panose="020B0604020202020204" pitchFamily="34" charset="0"/>
              </a:rPr>
              <a:t>: :  SD ĐỒNG HỒ </a:t>
            </a:r>
            <a:r>
              <a:rPr lang="en-US" sz="2000" i="1" dirty="0" smtClean="0">
                <a:solidFill>
                  <a:schemeClr val="bg1"/>
                </a:solidFill>
                <a:latin typeface="Century" panose="02040604050505020304" pitchFamily="18" charset="0"/>
                <a:cs typeface="Arial" panose="020B0604020202020204" pitchFamily="34" charset="0"/>
              </a:rPr>
              <a:t>V.O.M                 (TG</a:t>
            </a:r>
            <a:r>
              <a:rPr lang="en-US" sz="2000" i="1" dirty="0">
                <a:solidFill>
                  <a:schemeClr val="bg1"/>
                </a:solidFill>
                <a:latin typeface="Century" panose="02040604050505020304" pitchFamily="18" charset="0"/>
                <a:cs typeface="Arial" panose="020B0604020202020204" pitchFamily="34" charset="0"/>
              </a:rPr>
              <a:t>: 10g15 – 11g00</a:t>
            </a:r>
            <a:r>
              <a:rPr lang="en-US" sz="2000" i="1" dirty="0" smtClean="0">
                <a:solidFill>
                  <a:schemeClr val="bg1"/>
                </a:solidFill>
                <a:latin typeface="Century" panose="02040604050505020304" pitchFamily="18" charset="0"/>
                <a:cs typeface="Arial" panose="020B0604020202020204" pitchFamily="34" charset="0"/>
              </a:rPr>
              <a:t>)</a:t>
            </a:r>
          </a:p>
          <a:p>
            <a:pPr algn="l"/>
            <a:endParaRPr lang="en-US" sz="1000" i="1" dirty="0">
              <a:solidFill>
                <a:srgbClr val="FFFF00"/>
              </a:solidFill>
              <a:latin typeface="Century" panose="02040604050505020304" pitchFamily="18" charset="0"/>
              <a:cs typeface="Arial" panose="020B0604020202020204" pitchFamily="34" charset="0"/>
            </a:endParaRPr>
          </a:p>
          <a:p>
            <a:pPr algn="l"/>
            <a:r>
              <a:rPr lang="en-US" sz="20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6. GÓP Ý XÂY DỰNG		            </a:t>
            </a:r>
            <a:r>
              <a:rPr lang="en-US" sz="2000" i="1" dirty="0" smtClean="0">
                <a:solidFill>
                  <a:schemeClr val="bg1"/>
                </a:solidFill>
                <a:latin typeface="Century" panose="02040604050505020304" pitchFamily="18" charset="0"/>
                <a:cs typeface="Arial" panose="020B0604020202020204" pitchFamily="34" charset="0"/>
              </a:rPr>
              <a:t>(TG: 11g5 – 12g00)</a:t>
            </a:r>
          </a:p>
          <a:p>
            <a:pPr algn="l"/>
            <a:r>
              <a:rPr lang="en-US" sz="2000" i="1" dirty="0" smtClean="0">
                <a:solidFill>
                  <a:srgbClr val="FFFF00"/>
                </a:solidFill>
                <a:latin typeface="Century" panose="02040604050505020304" pitchFamily="18" charset="0"/>
                <a:cs typeface="Arial" panose="020B0604020202020204" pitchFamily="34" charset="0"/>
              </a:rPr>
              <a:t>7. </a:t>
            </a:r>
            <a:r>
              <a:rPr lang="en-US" sz="2000" i="1" dirty="0" err="1" smtClean="0">
                <a:solidFill>
                  <a:srgbClr val="FFFF00"/>
                </a:solidFill>
                <a:latin typeface="Century" panose="02040604050505020304" pitchFamily="18" charset="0"/>
                <a:cs typeface="Arial" panose="020B0604020202020204" pitchFamily="34" charset="0"/>
              </a:rPr>
              <a:t>Kính</a:t>
            </a:r>
            <a:r>
              <a:rPr lang="en-US" sz="2000" i="1" dirty="0" smtClean="0">
                <a:solidFill>
                  <a:srgbClr val="FFFF00"/>
                </a:solidFill>
                <a:latin typeface="Century" panose="02040604050505020304" pitchFamily="18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FFFF00"/>
                </a:solidFill>
                <a:latin typeface="Century" panose="02040604050505020304" pitchFamily="18" charset="0"/>
                <a:cs typeface="Arial" panose="020B0604020202020204" pitchFamily="34" charset="0"/>
              </a:rPr>
              <a:t>Mời</a:t>
            </a:r>
            <a:r>
              <a:rPr lang="en-US" sz="2000" i="1" dirty="0" smtClean="0">
                <a:solidFill>
                  <a:srgbClr val="FFFF00"/>
                </a:solidFill>
                <a:latin typeface="Century" panose="02040604050505020304" pitchFamily="18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FFFF00"/>
                </a:solidFill>
                <a:latin typeface="Century" panose="02040604050505020304" pitchFamily="18" charset="0"/>
                <a:cs typeface="Arial" panose="020B0604020202020204" pitchFamily="34" charset="0"/>
              </a:rPr>
              <a:t>Quý</a:t>
            </a:r>
            <a:r>
              <a:rPr lang="en-US" sz="2000" i="1" dirty="0" smtClean="0">
                <a:solidFill>
                  <a:srgbClr val="FFFF00"/>
                </a:solidFill>
                <a:latin typeface="Century" panose="02040604050505020304" pitchFamily="18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FFFF00"/>
                </a:solidFill>
                <a:latin typeface="Century" panose="02040604050505020304" pitchFamily="18" charset="0"/>
                <a:cs typeface="Arial" panose="020B0604020202020204" pitchFamily="34" charset="0"/>
              </a:rPr>
              <a:t>Thầy</a:t>
            </a:r>
            <a:r>
              <a:rPr lang="en-US" sz="2000" i="1" dirty="0" smtClean="0">
                <a:solidFill>
                  <a:srgbClr val="FFFF00"/>
                </a:solidFill>
                <a:latin typeface="Century" panose="02040604050505020304" pitchFamily="18" charset="0"/>
                <a:cs typeface="Arial" panose="020B0604020202020204" pitchFamily="34" charset="0"/>
              </a:rPr>
              <a:t> - </a:t>
            </a:r>
            <a:r>
              <a:rPr lang="en-US" sz="2000" i="1" dirty="0" err="1" smtClean="0">
                <a:solidFill>
                  <a:srgbClr val="FFFF00"/>
                </a:solidFill>
                <a:latin typeface="Century" panose="02040604050505020304" pitchFamily="18" charset="0"/>
                <a:cs typeface="Arial" panose="020B0604020202020204" pitchFamily="34" charset="0"/>
              </a:rPr>
              <a:t>Cô</a:t>
            </a:r>
            <a:r>
              <a:rPr lang="en-US" sz="2000" i="1" dirty="0" smtClean="0">
                <a:solidFill>
                  <a:srgbClr val="FFFF00"/>
                </a:solidFill>
                <a:latin typeface="Century" panose="02040604050505020304" pitchFamily="18" charset="0"/>
                <a:cs typeface="Arial" panose="020B0604020202020204" pitchFamily="34" charset="0"/>
              </a:rPr>
              <a:t>  </a:t>
            </a:r>
            <a:r>
              <a:rPr lang="en-US" sz="2000" i="1" dirty="0" err="1" smtClean="0">
                <a:solidFill>
                  <a:srgbClr val="FFFF00"/>
                </a:solidFill>
                <a:latin typeface="Century" panose="02040604050505020304" pitchFamily="18" charset="0"/>
                <a:cs typeface="Arial" panose="020B0604020202020204" pitchFamily="34" charset="0"/>
              </a:rPr>
              <a:t>Dùng</a:t>
            </a:r>
            <a:r>
              <a:rPr lang="en-US" sz="2000" i="1" dirty="0" smtClean="0">
                <a:solidFill>
                  <a:srgbClr val="FFFF00"/>
                </a:solidFill>
                <a:latin typeface="Century" panose="02040604050505020304" pitchFamily="18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FFFF00"/>
                </a:solidFill>
                <a:latin typeface="Century" panose="02040604050505020304" pitchFamily="18" charset="0"/>
                <a:cs typeface="Arial" panose="020B0604020202020204" pitchFamily="34" charset="0"/>
              </a:rPr>
              <a:t>Cơm</a:t>
            </a:r>
            <a:r>
              <a:rPr lang="en-US" sz="2000" i="1" dirty="0" smtClean="0">
                <a:solidFill>
                  <a:srgbClr val="FFFF00"/>
                </a:solidFill>
                <a:latin typeface="Century" panose="02040604050505020304" pitchFamily="18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FFFF00"/>
                </a:solidFill>
                <a:latin typeface="Century" panose="02040604050505020304" pitchFamily="18" charset="0"/>
                <a:cs typeface="Arial" panose="020B0604020202020204" pitchFamily="34" charset="0"/>
              </a:rPr>
              <a:t>Trưa</a:t>
            </a:r>
            <a:r>
              <a:rPr lang="en-US" sz="2000" i="1" dirty="0" smtClean="0">
                <a:solidFill>
                  <a:srgbClr val="FFFF00"/>
                </a:solidFill>
                <a:latin typeface="Century" panose="02040604050505020304" pitchFamily="18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FFFF00"/>
                </a:solidFill>
                <a:latin typeface="Century" panose="02040604050505020304" pitchFamily="18" charset="0"/>
                <a:cs typeface="Arial" panose="020B0604020202020204" pitchFamily="34" charset="0"/>
              </a:rPr>
              <a:t>Thân</a:t>
            </a:r>
            <a:r>
              <a:rPr lang="en-US" sz="2000" i="1" dirty="0" smtClean="0">
                <a:solidFill>
                  <a:srgbClr val="FFFF00"/>
                </a:solidFill>
                <a:latin typeface="Century" panose="02040604050505020304" pitchFamily="18" charset="0"/>
                <a:cs typeface="Arial" panose="020B0604020202020204" pitchFamily="34" charset="0"/>
              </a:rPr>
              <a:t> </a:t>
            </a:r>
            <a:r>
              <a:rPr lang="en-US" sz="2000" i="1" dirty="0" err="1" smtClean="0">
                <a:solidFill>
                  <a:srgbClr val="FFFF00"/>
                </a:solidFill>
                <a:latin typeface="Century" panose="02040604050505020304" pitchFamily="18" charset="0"/>
                <a:cs typeface="Arial" panose="020B0604020202020204" pitchFamily="34" charset="0"/>
              </a:rPr>
              <a:t>Mật</a:t>
            </a:r>
            <a:endParaRPr lang="en-US" sz="2000" i="1" dirty="0" smtClean="0">
              <a:solidFill>
                <a:srgbClr val="FFFF00"/>
              </a:solidFill>
              <a:latin typeface="Century" panose="02040604050505020304" pitchFamily="18" charset="0"/>
              <a:cs typeface="Arial" panose="020B0604020202020204" pitchFamily="34" charset="0"/>
            </a:endParaRPr>
          </a:p>
          <a:p>
            <a:pPr algn="l"/>
            <a:r>
              <a:rPr lang="en-US" sz="2000" i="1" dirty="0" err="1">
                <a:solidFill>
                  <a:schemeClr val="bg1"/>
                </a:solidFill>
                <a:latin typeface="Century" panose="02040604050505020304" pitchFamily="18" charset="0"/>
                <a:cs typeface="Arial" panose="020B0604020202020204" pitchFamily="34" charset="0"/>
              </a:rPr>
              <a:t>Địa</a:t>
            </a:r>
            <a:r>
              <a:rPr lang="en-US" sz="2000" i="1" dirty="0">
                <a:solidFill>
                  <a:schemeClr val="bg1"/>
                </a:solidFill>
                <a:latin typeface="Century" panose="02040604050505020304" pitchFamily="18" charset="0"/>
                <a:cs typeface="Arial" panose="020B0604020202020204" pitchFamily="34" charset="0"/>
              </a:rPr>
              <a:t> </a:t>
            </a:r>
            <a:r>
              <a:rPr lang="en-US" sz="2000" i="1" dirty="0" err="1">
                <a:solidFill>
                  <a:schemeClr val="bg1"/>
                </a:solidFill>
                <a:latin typeface="Century" panose="02040604050505020304" pitchFamily="18" charset="0"/>
                <a:cs typeface="Arial" panose="020B0604020202020204" pitchFamily="34" charset="0"/>
              </a:rPr>
              <a:t>Chỉ</a:t>
            </a:r>
            <a:r>
              <a:rPr lang="en-US" sz="2000" i="1" dirty="0">
                <a:solidFill>
                  <a:schemeClr val="bg1"/>
                </a:solidFill>
                <a:latin typeface="Century" panose="02040604050505020304" pitchFamily="18" charset="0"/>
                <a:cs typeface="Arial" panose="020B0604020202020204" pitchFamily="34" charset="0"/>
              </a:rPr>
              <a:t> 63 </a:t>
            </a:r>
            <a:r>
              <a:rPr lang="en-US" sz="2000" i="1" dirty="0" err="1">
                <a:solidFill>
                  <a:schemeClr val="bg1"/>
                </a:solidFill>
                <a:latin typeface="Century" panose="02040604050505020304" pitchFamily="18" charset="0"/>
                <a:cs typeface="Arial" panose="020B0604020202020204" pitchFamily="34" charset="0"/>
              </a:rPr>
              <a:t>Phạm</a:t>
            </a:r>
            <a:r>
              <a:rPr lang="en-US" sz="2000" i="1" dirty="0">
                <a:solidFill>
                  <a:schemeClr val="bg1"/>
                </a:solidFill>
                <a:latin typeface="Century" panose="02040604050505020304" pitchFamily="18" charset="0"/>
                <a:cs typeface="Arial" panose="020B0604020202020204" pitchFamily="34" charset="0"/>
              </a:rPr>
              <a:t> </a:t>
            </a:r>
            <a:r>
              <a:rPr lang="en-US" sz="2000" i="1" dirty="0" err="1">
                <a:solidFill>
                  <a:schemeClr val="bg1"/>
                </a:solidFill>
                <a:latin typeface="Century" panose="02040604050505020304" pitchFamily="18" charset="0"/>
                <a:cs typeface="Arial" panose="020B0604020202020204" pitchFamily="34" charset="0"/>
              </a:rPr>
              <a:t>Văn</a:t>
            </a:r>
            <a:r>
              <a:rPr lang="en-US" sz="2000" i="1" dirty="0">
                <a:solidFill>
                  <a:schemeClr val="bg1"/>
                </a:solidFill>
                <a:latin typeface="Century" panose="02040604050505020304" pitchFamily="18" charset="0"/>
                <a:cs typeface="Arial" panose="020B0604020202020204" pitchFamily="34" charset="0"/>
              </a:rPr>
              <a:t> </a:t>
            </a:r>
            <a:r>
              <a:rPr lang="en-US" sz="2000" i="1" dirty="0" err="1">
                <a:solidFill>
                  <a:schemeClr val="bg1"/>
                </a:solidFill>
                <a:latin typeface="Century" panose="02040604050505020304" pitchFamily="18" charset="0"/>
                <a:cs typeface="Arial" panose="020B0604020202020204" pitchFamily="34" charset="0"/>
              </a:rPr>
              <a:t>Hai</a:t>
            </a:r>
            <a:r>
              <a:rPr lang="en-US" sz="2000" i="1" dirty="0" smtClean="0">
                <a:solidFill>
                  <a:srgbClr val="FFFF00"/>
                </a:solidFill>
                <a:latin typeface="Century" panose="02040604050505020304" pitchFamily="18" charset="0"/>
                <a:cs typeface="Arial" panose="020B0604020202020204" pitchFamily="34" charset="0"/>
              </a:rPr>
              <a:t>			</a:t>
            </a:r>
            <a:endParaRPr lang="en-US" sz="20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en-US" sz="20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endParaRPr lang="en-US" sz="20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en-US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indent="-742950" algn="l">
              <a:buFont typeface="+mj-lt"/>
              <a:buAutoNum type="arabicPeriod"/>
            </a:pPr>
            <a:endParaRPr lang="en-US" sz="2000" dirty="0" smtClean="0">
              <a:solidFill>
                <a:schemeClr val="tx1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endParaRPr lang="en-US" sz="2000" dirty="0">
              <a:solidFill>
                <a:schemeClr val="tx1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685800" y="1066800"/>
            <a:ext cx="7772400" cy="10667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9614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</TotalTime>
  <Words>27</Words>
  <Application>Microsoft Office PowerPoint</Application>
  <PresentationFormat>On-screen Show (4:3)</PresentationFormat>
  <Paragraphs>26</Paragraphs>
  <Slides>2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TRƯỜNG CĐKT LÝ TỰ TRỌNG KHOA ĐIỆN - ĐIỆN TỬ </vt:lpstr>
      <vt:lpstr>CHƯƠNG TRÌNH HỘI GIẢNG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TRƯỜNG CĐKT LÝ TỰ TRỌNG KHOA ĐIỆN-ĐIỆN TỬ</dc:title>
  <dc:creator>THANHTRUC</dc:creator>
  <cp:lastModifiedBy>Minh Cuong</cp:lastModifiedBy>
  <cp:revision>16</cp:revision>
  <dcterms:created xsi:type="dcterms:W3CDTF">2014-02-19T05:53:40Z</dcterms:created>
  <dcterms:modified xsi:type="dcterms:W3CDTF">2015-04-07T06:29:20Z</dcterms:modified>
</cp:coreProperties>
</file>